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952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992" y="-120"/>
      </p:cViewPr>
      <p:guideLst>
        <p:guide orient="horz" pos="3000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278" y="8466666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8</cp:revision>
  <dcterms:created xsi:type="dcterms:W3CDTF">2021-06-15T19:36:54Z</dcterms:created>
  <dcterms:modified xsi:type="dcterms:W3CDTF">2021-07-06T20:11:05Z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